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4"/>
    <p:restoredTop sz="96081"/>
  </p:normalViewPr>
  <p:slideViewPr>
    <p:cSldViewPr snapToGrid="0">
      <p:cViewPr varScale="1">
        <p:scale>
          <a:sx n="93" d="100"/>
          <a:sy n="93" d="100"/>
        </p:scale>
        <p:origin x="24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2FB5-3A41-4F5B-CCE5-23F467B00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0B194-B759-B8EE-BD28-8863E07B7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05166-070C-6A9B-EFFF-74D3AC76C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41812-F0AE-F880-D80A-88FCA637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E83-3AF9-28E3-0A27-C8461C6C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9301-8895-6621-A92A-3C7D270A9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D105A-7863-D006-9EE9-72F07E437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ED58B-4658-392A-B991-0C85C26E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EB6EC-1A29-F287-6751-6D613A03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085A-E462-2F61-7FFD-01BEDD73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F817D-4712-46DD-B83E-81F3087E4D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87BF1-15F5-7EBF-FB41-9D4CB0141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D5DE9-C3CD-20EC-75ED-04FC92EA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E24AB-AA53-A57E-5EA0-AA5FAD8CB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8A640-FAFF-C074-2C0A-465DE81B6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9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31313-6906-9E49-C4D1-45859C18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6045B-1BC6-9517-59B0-76E9E04AB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027CC-DEEF-5975-0F1A-3142F9EC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214F4-CCFE-0E1C-841A-943FD3E9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C6CF9-8094-5DE0-600A-61B50EC5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75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40CB-F1AB-0351-45B2-4986FC6B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5CF58-5BA7-3ED9-4285-B135161E1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0A51-C42C-0DBE-1FF8-97E11BB2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CDCCF-2968-5A86-82A9-85DB50CC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E36A-B410-0BCD-64A6-3A82F95F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BD4C-F873-FCD8-7606-C7BBF382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FE928-50A3-81AA-37C2-32D93BB16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278C-30E2-46D4-B90B-5DE12B8BD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D3872-94B0-DBCC-7432-DB3A7E80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5738A-5609-AC92-BD1A-911A3303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227E1-AE5F-1B51-295B-74A5166D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7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C877-264A-2C5E-3D0B-E9325AFE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B4819-FBD8-A8A9-3E2E-210840F34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58279-A522-420F-46F5-17AA24B73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8FC65-50AD-96BD-F032-EFF21B403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AB694-62EE-40ED-E879-C9EE7A6D5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1C132-80F8-FB58-6575-6808858B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8D292-106F-C87A-DF70-1AB9AE607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66E8C-7A48-7482-0940-41D0D7E2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8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B40D-6FE1-5F23-AECB-2C42E978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13DBB-D22B-43CE-3059-D47410EC6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9A2E4-E704-A288-DC2C-75240CA4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C1F4E-050A-2CA9-0A2F-025A62AA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E8D06-5DAC-34AD-00F0-AB8E65F3C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DCABB-8FC5-2919-41F3-B74202C03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AEA0-A5D1-B415-105B-CDB5452D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0FAB-8B9D-15F9-F21D-4EE0258A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D3F5E-D8D6-236D-CAF8-E330FF479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236B-4AD4-FAB0-4714-A08FAA52F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06661-629F-5E90-AD1C-7BE02896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1F765-58D2-CE78-77C1-2E551CD1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F091E-6E13-CEBE-00BF-64B4664B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4A35-038A-4D3E-CD3A-08FD0A76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14C12-F9FF-4A1D-FF56-3EFA05FE0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FC3F6-C517-8395-2E0C-3FAD58383C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65014-0259-23EE-466F-C500A992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14D62-272B-24E8-7451-2AAF3810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F9D3A-90DD-FF8D-7132-9F0ADB9B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64C922-EC04-BFD1-8A68-49E992CB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945E-E20C-45B3-0CA4-4987FECB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63914-2B42-66AB-DFE6-115C055E3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C292-A4DD-B643-BAD8-907361181926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E6274-00F5-9E07-9588-4CB60B296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6555B-C92B-2A52-9EC0-C7D055F72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5E534-D8BF-8241-8DE0-82DC62FA3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58390-0F0A-0EDB-A798-02E5DA7A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9AABF-0175-03D2-9DC0-E7DD722C8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925BA-E3E8-D2A0-F469-3ADCDB9F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0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72224-AEB1-C7BD-F07D-20DC2D80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98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509043-C032-7B24-BA6A-EE9EAF506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30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C5560-0C4D-3EA1-1295-D86CC2FF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1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52404D-2970-ABD6-B5A4-162A013A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2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84C92-3444-7962-FB5C-05D1B6C5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1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ABFF2-4B46-8D64-59C9-A9076A4A5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43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VACD Team</dc:creator>
  <cp:lastModifiedBy>VACD Team</cp:lastModifiedBy>
  <cp:revision>1</cp:revision>
  <dcterms:created xsi:type="dcterms:W3CDTF">2023-10-05T18:19:01Z</dcterms:created>
  <dcterms:modified xsi:type="dcterms:W3CDTF">2023-10-05T18:21:27Z</dcterms:modified>
</cp:coreProperties>
</file>